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7993-7405-46C5-BD3A-CC5C0080DBBE}" type="datetimeFigureOut">
              <a:rPr lang="en-US" smtClean="0"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9A87B-2954-4519-B288-47AC0626C9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 Show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Show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Show</dc:title>
  <dc:creator>Monica Lamb</dc:creator>
  <cp:lastModifiedBy>Monica Lamb</cp:lastModifiedBy>
  <cp:revision>1</cp:revision>
  <dcterms:created xsi:type="dcterms:W3CDTF">2011-10-23T04:13:35Z</dcterms:created>
  <dcterms:modified xsi:type="dcterms:W3CDTF">2011-10-23T04:15:29Z</dcterms:modified>
</cp:coreProperties>
</file>